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29.04.2022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7504" y="219615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Declaration of conflict of interest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96086"/>
              </p:ext>
            </p:extLst>
          </p:nvPr>
        </p:nvGraphicFramePr>
        <p:xfrm>
          <a:off x="107504" y="2961348"/>
          <a:ext cx="8964503" cy="255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019">
                <a:tc>
                  <a:txBody>
                    <a:bodyPr/>
                    <a:lstStyle/>
                    <a:p>
                      <a:r>
                        <a:rPr lang="de-AT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/>
                        <a:t>Employment full time / part time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964">
                <a:tc>
                  <a:txBody>
                    <a:bodyPr/>
                    <a:lstStyle/>
                    <a:p>
                      <a:r>
                        <a:rPr lang="en-US" sz="1700" dirty="0"/>
                        <a:t>Research Grant (P.I., collaborator or consultant; pending and received grants)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/>
                        <a:t>Other research support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/>
                        <a:t>Speakers Bureau / Honoraria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Ownership interest (stock, stock-options, patent or intellectual property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US" sz="1700" dirty="0"/>
                        <a:t>Consultant / advisory board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 </a:t>
                      </a:r>
                      <a:r>
                        <a:rPr lang="de-AT" sz="1600" dirty="0" err="1"/>
                        <a:t>name</a:t>
                      </a:r>
                      <a:r>
                        <a:rPr lang="de-AT" sz="16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51520" y="5085184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4CB6505C-5D34-48EA-87D2-D51BC999DE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133" y="188640"/>
            <a:ext cx="3599688" cy="11887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12</cp:revision>
  <dcterms:created xsi:type="dcterms:W3CDTF">2014-03-15T16:01:20Z</dcterms:created>
  <dcterms:modified xsi:type="dcterms:W3CDTF">2022-04-29T08:57:25Z</dcterms:modified>
</cp:coreProperties>
</file>