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29.04.2022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29.04.2022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29.04.2022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29.04.2022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29.04.2022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29.04.2022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29.04.2022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29.04.2022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29.04.2022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29.04.2022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29.04.2022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801B5-F68A-46D3-A173-00661D35CDDF}" type="datetimeFigureOut">
              <a:rPr lang="de-AT" smtClean="0"/>
              <a:pPr/>
              <a:t>29.04.2022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07504" y="2196153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Declaration of conflict of interest</a:t>
            </a:r>
            <a:endParaRPr lang="en-US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696086"/>
              </p:ext>
            </p:extLst>
          </p:nvPr>
        </p:nvGraphicFramePr>
        <p:xfrm>
          <a:off x="107504" y="2961348"/>
          <a:ext cx="8964503" cy="2555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9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4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0019">
                <a:tc>
                  <a:txBody>
                    <a:bodyPr/>
                    <a:lstStyle/>
                    <a:p>
                      <a:r>
                        <a:rPr lang="de-AT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Company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019">
                <a:tc>
                  <a:txBody>
                    <a:bodyPr/>
                    <a:lstStyle/>
                    <a:p>
                      <a:r>
                        <a:rPr lang="en-US" sz="1700" dirty="0"/>
                        <a:t>Employment full time / part time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/>
                        <a:t>Company </a:t>
                      </a:r>
                      <a:r>
                        <a:rPr lang="de-AT" sz="1600" dirty="0" err="1"/>
                        <a:t>name</a:t>
                      </a:r>
                      <a:r>
                        <a:rPr lang="de-AT" sz="1600" dirty="0"/>
                        <a:t>/None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964">
                <a:tc>
                  <a:txBody>
                    <a:bodyPr/>
                    <a:lstStyle/>
                    <a:p>
                      <a:r>
                        <a:rPr lang="en-US" sz="1700" dirty="0"/>
                        <a:t>Research Grant (P.I., collaborator or consultant; pending and received grants)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/>
                        <a:t>Company </a:t>
                      </a:r>
                      <a:r>
                        <a:rPr lang="de-AT" sz="1600" dirty="0" err="1"/>
                        <a:t>name</a:t>
                      </a:r>
                      <a:r>
                        <a:rPr lang="de-AT" sz="1600" dirty="0"/>
                        <a:t>/None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019">
                <a:tc>
                  <a:txBody>
                    <a:bodyPr/>
                    <a:lstStyle/>
                    <a:p>
                      <a:r>
                        <a:rPr lang="en-US" sz="1700" dirty="0"/>
                        <a:t>Other research support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/>
                        <a:t>Company </a:t>
                      </a:r>
                      <a:r>
                        <a:rPr lang="de-AT" sz="1600" dirty="0" err="1"/>
                        <a:t>name</a:t>
                      </a:r>
                      <a:r>
                        <a:rPr lang="de-AT" sz="1600" dirty="0"/>
                        <a:t>/None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019">
                <a:tc>
                  <a:txBody>
                    <a:bodyPr/>
                    <a:lstStyle/>
                    <a:p>
                      <a:r>
                        <a:rPr lang="en-US" sz="1700" dirty="0"/>
                        <a:t>Speakers Bureau / Honoraria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/>
                        <a:t>Company </a:t>
                      </a:r>
                      <a:r>
                        <a:rPr lang="de-AT" sz="1600" dirty="0" err="1"/>
                        <a:t>name</a:t>
                      </a:r>
                      <a:r>
                        <a:rPr lang="de-AT" sz="1600" dirty="0"/>
                        <a:t>/None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/>
                        <a:t>Ownership interest (stock, stock-options, patent or intellectual property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/>
                        <a:t>Company </a:t>
                      </a:r>
                      <a:r>
                        <a:rPr lang="de-AT" sz="1600" dirty="0" err="1"/>
                        <a:t>name</a:t>
                      </a:r>
                      <a:r>
                        <a:rPr lang="de-AT" sz="1600" dirty="0"/>
                        <a:t>/None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n-US" sz="1700" dirty="0"/>
                        <a:t>Consultant / advisory board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/>
                        <a:t>Company </a:t>
                      </a:r>
                      <a:r>
                        <a:rPr lang="de-AT" sz="1600" dirty="0" err="1"/>
                        <a:t>name</a:t>
                      </a:r>
                      <a:r>
                        <a:rPr lang="de-AT" sz="1600" dirty="0"/>
                        <a:t>/None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251520" y="5085184"/>
            <a:ext cx="8640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sz="1400" dirty="0"/>
          </a:p>
        </p:txBody>
      </p:sp>
      <p:pic>
        <p:nvPicPr>
          <p:cNvPr id="5" name="Grafik 4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4CB6505C-5D34-48EA-87D2-D51BC999DE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133" y="188640"/>
            <a:ext cx="3599688" cy="11887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Bildschirmpräsentation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Mirjam Uebelhör</dc:creator>
  <cp:lastModifiedBy>Lydia Schnedl</cp:lastModifiedBy>
  <cp:revision>12</cp:revision>
  <dcterms:created xsi:type="dcterms:W3CDTF">2014-03-15T16:01:20Z</dcterms:created>
  <dcterms:modified xsi:type="dcterms:W3CDTF">2022-04-29T08:57:25Z</dcterms:modified>
</cp:coreProperties>
</file>