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6" r:id="rId3"/>
    <p:sldId id="273" r:id="rId4"/>
    <p:sldId id="279" r:id="rId5"/>
    <p:sldId id="287" r:id="rId6"/>
    <p:sldId id="346" r:id="rId7"/>
    <p:sldId id="347" r:id="rId8"/>
    <p:sldId id="348" r:id="rId9"/>
    <p:sldId id="349" r:id="rId10"/>
    <p:sldId id="281" r:id="rId11"/>
    <p:sldId id="345" r:id="rId12"/>
    <p:sldId id="282" r:id="rId13"/>
    <p:sldId id="285" r:id="rId14"/>
  </p:sldIdLst>
  <p:sldSz cx="9144000" cy="6858000" type="screen4x3"/>
  <p:notesSz cx="6811963" cy="99425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94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3" d="100"/>
          <a:sy n="73" d="100"/>
        </p:scale>
        <p:origin x="-3282" y="-90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0FB92-D982-4687-A81E-B01AFD5544A1}" type="datetimeFigureOut">
              <a:rPr lang="de-AT" smtClean="0"/>
              <a:t>10.05.2017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81B23-AA0A-4363-A5BA-9E351DB5C9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743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333B0-1BEE-4240-B529-B3085601CEAE}" type="datetimeFigureOut">
              <a:rPr lang="de-AT" smtClean="0"/>
              <a:t>10.05.2017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69965-E537-445B-A91F-240C3267BD9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981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536" y="836712"/>
            <a:ext cx="7772400" cy="1470025"/>
          </a:xfrm>
        </p:spPr>
        <p:txBody>
          <a:bodyPr>
            <a:noAutofit/>
          </a:bodyPr>
          <a:lstStyle>
            <a:lvl1pPr algn="l">
              <a:defRPr sz="5200" baseline="0">
                <a:solidFill>
                  <a:srgbClr val="111D4E"/>
                </a:solidFill>
                <a:latin typeface="+mj-lt"/>
              </a:defRPr>
            </a:lvl1pPr>
          </a:lstStyle>
          <a:p>
            <a:r>
              <a:rPr lang="de-DE" dirty="0" smtClean="0"/>
              <a:t>Titel der </a:t>
            </a:r>
            <a:br>
              <a:rPr lang="de-DE" dirty="0" smtClean="0"/>
            </a:br>
            <a:r>
              <a:rPr lang="de-DE" dirty="0" smtClean="0"/>
              <a:t>Präsentation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314096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111D4E"/>
                </a:solidFill>
                <a:latin typeface="Lucida Sans" panose="020B0602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Univ. Prof. Dr. Maximilian Mustermann</a:t>
            </a:r>
            <a:endParaRPr lang="de-AT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707938" y="6421083"/>
            <a:ext cx="2328558" cy="365125"/>
          </a:xfrm>
        </p:spPr>
        <p:txBody>
          <a:bodyPr/>
          <a:lstStyle>
            <a:lvl1pPr algn="l">
              <a:defRPr lang="de-AT" sz="800" kern="1200" dirty="0">
                <a:solidFill>
                  <a:schemeClr val="bg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r>
              <a:rPr lang="de-DE" dirty="0" smtClean="0"/>
              <a:t>Johannes Angerer ,  Kerstin Kohl </a:t>
            </a:r>
            <a:br>
              <a:rPr lang="de-DE" dirty="0" smtClean="0"/>
            </a:br>
            <a:r>
              <a:rPr lang="de-DE" b="1" dirty="0" smtClean="0"/>
              <a:t>CD-</a:t>
            </a:r>
            <a:r>
              <a:rPr lang="de-DE" b="1" dirty="0" err="1" smtClean="0"/>
              <a:t>Relaunch</a:t>
            </a:r>
            <a:r>
              <a:rPr lang="de-DE" b="1" dirty="0" smtClean="0"/>
              <a:t> der MedUni Wien</a:t>
            </a:r>
          </a:p>
        </p:txBody>
      </p:sp>
    </p:spTree>
    <p:extLst>
      <p:ext uri="{BB962C8B-B14F-4D97-AF65-F5344CB8AC3E}">
        <p14:creationId xmlns:p14="http://schemas.microsoft.com/office/powerpoint/2010/main" val="1067937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30573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19628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14827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10377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-67" y="6309320"/>
            <a:ext cx="9144067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/>
          <p:cNvSpPr/>
          <p:nvPr userDrawn="1"/>
        </p:nvSpPr>
        <p:spPr>
          <a:xfrm>
            <a:off x="-67" y="0"/>
            <a:ext cx="9144067" cy="6309320"/>
          </a:xfrm>
          <a:prstGeom prst="rect">
            <a:avLst/>
          </a:prstGeom>
          <a:solidFill>
            <a:srgbClr val="111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Picture 3" descr="Y:\oeffentlichkeit_sponsoring\Laufwerk_NEU\Grafik\Logos\MedUni Wien\Hauptlogo\MedUni Wien_Logo\WEB\PNG\MedUni Wien_Hauptlogo_DE_RGB_72dp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2" y="6425764"/>
            <a:ext cx="155400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155284"/>
            <a:ext cx="7772400" cy="2439536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AT" sz="400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536" y="4593109"/>
            <a:ext cx="7772400" cy="1500187"/>
          </a:xfr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de-DE" sz="2000" kern="1200" baseline="0" dirty="0" smtClean="0">
                <a:solidFill>
                  <a:schemeClr val="bg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11D4E"/>
                </a:solidFill>
              </a:defRPr>
            </a:lvl1pPr>
          </a:lstStyle>
          <a:p>
            <a:r>
              <a:rPr lang="de-DE" dirty="0" smtClean="0"/>
              <a:t>Johannes Angerer ,  Kerstin Kohl</a:t>
            </a:r>
            <a:br>
              <a:rPr lang="de-DE" dirty="0" smtClean="0"/>
            </a:br>
            <a:r>
              <a:rPr lang="de-DE" b="1" dirty="0" smtClean="0"/>
              <a:t>CD-</a:t>
            </a:r>
            <a:r>
              <a:rPr lang="de-DE" b="1" dirty="0" err="1" smtClean="0"/>
              <a:t>Relaunch</a:t>
            </a:r>
            <a:r>
              <a:rPr lang="de-DE" b="1" dirty="0" smtClean="0"/>
              <a:t> der MedUni Wien</a:t>
            </a:r>
          </a:p>
        </p:txBody>
      </p:sp>
    </p:spTree>
    <p:extLst>
      <p:ext uri="{BB962C8B-B14F-4D97-AF65-F5344CB8AC3E}">
        <p14:creationId xmlns:p14="http://schemas.microsoft.com/office/powerpoint/2010/main" val="3995791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-67" y="6309320"/>
            <a:ext cx="9144067" cy="576064"/>
          </a:xfrm>
          <a:prstGeom prst="rect">
            <a:avLst/>
          </a:prstGeom>
          <a:solidFill>
            <a:srgbClr val="111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1D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111D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111D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11D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11D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072" y="6428096"/>
            <a:ext cx="1554003" cy="35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707938" y="6421083"/>
            <a:ext cx="2256550" cy="365125"/>
          </a:xfrm>
        </p:spPr>
        <p:txBody>
          <a:bodyPr/>
          <a:lstStyle>
            <a:lvl1pPr algn="l">
              <a:defRPr lang="de-AT" sz="800" kern="1200" dirty="0">
                <a:solidFill>
                  <a:schemeClr val="bg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r>
              <a:rPr lang="de-DE" dirty="0" smtClean="0"/>
              <a:t>Johannes Angerer ,  Kerstin Kohl</a:t>
            </a:r>
            <a:br>
              <a:rPr lang="de-DE" dirty="0" smtClean="0"/>
            </a:br>
            <a:r>
              <a:rPr lang="de-DE" b="1" dirty="0" smtClean="0"/>
              <a:t>CD-</a:t>
            </a:r>
            <a:r>
              <a:rPr lang="de-DE" b="1" dirty="0" err="1" smtClean="0"/>
              <a:t>Relaunch</a:t>
            </a:r>
            <a:r>
              <a:rPr lang="de-DE" b="1" dirty="0" smtClean="0"/>
              <a:t> der MedUni Wien</a:t>
            </a:r>
            <a:endParaRPr lang="de-DE" b="1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4910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-67" y="6309320"/>
            <a:ext cx="9144067" cy="576064"/>
          </a:xfrm>
          <a:prstGeom prst="rect">
            <a:avLst/>
          </a:prstGeom>
          <a:solidFill>
            <a:srgbClr val="111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1D4E"/>
                </a:solidFill>
              </a:defRPr>
            </a:lvl1pPr>
            <a:lvl2pPr>
              <a:defRPr>
                <a:solidFill>
                  <a:srgbClr val="111D4E"/>
                </a:solidFill>
              </a:defRPr>
            </a:lvl2pPr>
            <a:lvl3pPr>
              <a:defRPr>
                <a:solidFill>
                  <a:srgbClr val="111D4E"/>
                </a:solidFill>
              </a:defRPr>
            </a:lvl3pPr>
            <a:lvl4pPr>
              <a:defRPr>
                <a:solidFill>
                  <a:srgbClr val="111D4E"/>
                </a:solidFill>
              </a:defRPr>
            </a:lvl4pPr>
            <a:lvl5pPr>
              <a:defRPr>
                <a:solidFill>
                  <a:srgbClr val="111D4E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072" y="6428096"/>
            <a:ext cx="1554003" cy="35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707938" y="6421083"/>
            <a:ext cx="2328558" cy="365125"/>
          </a:xfrm>
        </p:spPr>
        <p:txBody>
          <a:bodyPr/>
          <a:lstStyle>
            <a:lvl1pPr algn="l">
              <a:defRPr lang="de-AT" sz="800" kern="1200" dirty="0">
                <a:solidFill>
                  <a:schemeClr val="bg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r>
              <a:rPr lang="de-DE" dirty="0" smtClean="0"/>
              <a:t>Johannes Angerer ,  Kerstin Kohl</a:t>
            </a:r>
            <a:br>
              <a:rPr lang="de-DE" dirty="0" smtClean="0"/>
            </a:br>
            <a:r>
              <a:rPr lang="de-DE" b="1" dirty="0" smtClean="0"/>
              <a:t>CD-</a:t>
            </a:r>
            <a:r>
              <a:rPr lang="de-DE" b="1" dirty="0" err="1" smtClean="0"/>
              <a:t>Relaunch</a:t>
            </a:r>
            <a:r>
              <a:rPr lang="de-DE" b="1" dirty="0" smtClean="0"/>
              <a:t> der MedUni Wien</a:t>
            </a:r>
            <a:endParaRPr lang="de-DE" b="1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55238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-67" y="6309320"/>
            <a:ext cx="9144067" cy="576064"/>
          </a:xfrm>
          <a:prstGeom prst="rect">
            <a:avLst/>
          </a:prstGeom>
          <a:solidFill>
            <a:srgbClr val="111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1D4E"/>
                </a:solidFill>
              </a:defRPr>
            </a:lvl1pPr>
            <a:lvl2pPr>
              <a:defRPr>
                <a:solidFill>
                  <a:srgbClr val="111D4E"/>
                </a:solidFill>
              </a:defRPr>
            </a:lvl2pPr>
            <a:lvl3pPr>
              <a:defRPr>
                <a:solidFill>
                  <a:srgbClr val="111D4E"/>
                </a:solidFill>
              </a:defRPr>
            </a:lvl3pPr>
            <a:lvl4pPr>
              <a:defRPr>
                <a:solidFill>
                  <a:srgbClr val="111D4E"/>
                </a:solidFill>
              </a:defRPr>
            </a:lvl4pPr>
            <a:lvl5pPr>
              <a:defRPr>
                <a:solidFill>
                  <a:srgbClr val="111D4E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072" y="6428096"/>
            <a:ext cx="1554003" cy="35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707938" y="6421083"/>
            <a:ext cx="2328558" cy="365125"/>
          </a:xfrm>
        </p:spPr>
        <p:txBody>
          <a:bodyPr/>
          <a:lstStyle>
            <a:lvl1pPr algn="l">
              <a:defRPr lang="de-AT" sz="800" kern="1200" dirty="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r>
              <a:rPr lang="de-DE" dirty="0" smtClean="0"/>
              <a:t>Johannes Angerer ,  Kerstin Kohl</a:t>
            </a:r>
            <a:br>
              <a:rPr lang="de-DE" dirty="0" smtClean="0"/>
            </a:br>
            <a:r>
              <a:rPr lang="de-DE" b="1" dirty="0" smtClean="0"/>
              <a:t>CD-</a:t>
            </a:r>
            <a:r>
              <a:rPr lang="de-DE" b="1" dirty="0" err="1" smtClean="0"/>
              <a:t>Relaunch</a:t>
            </a:r>
            <a:r>
              <a:rPr lang="de-DE" b="1" dirty="0" smtClean="0"/>
              <a:t> der MedUni Wien</a:t>
            </a:r>
            <a:endParaRPr lang="de-DE" b="1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49359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Johannes Angerer ,  Kerstin Kohl</a:t>
            </a:r>
            <a:br>
              <a:rPr lang="de-DE" dirty="0" smtClean="0"/>
            </a:br>
            <a:r>
              <a:rPr lang="de-DE" b="1" dirty="0" smtClean="0"/>
              <a:t>CD-</a:t>
            </a:r>
            <a:r>
              <a:rPr lang="de-DE" b="1" dirty="0" err="1" smtClean="0"/>
              <a:t>Relaunch</a:t>
            </a:r>
            <a:r>
              <a:rPr lang="de-DE" b="1" dirty="0" smtClean="0"/>
              <a:t> der MedUni Wien</a:t>
            </a:r>
            <a:endParaRPr lang="de-DE" b="1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35203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1200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Nachname Titel der Präsentation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4903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Nachname Titel der Präsentation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2149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-67" y="6309320"/>
            <a:ext cx="9144067" cy="576064"/>
          </a:xfrm>
          <a:prstGeom prst="rect">
            <a:avLst/>
          </a:prstGeom>
          <a:solidFill>
            <a:srgbClr val="111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072" y="6428096"/>
            <a:ext cx="1554003" cy="35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708111" y="6420634"/>
            <a:ext cx="23283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de-AT" sz="800" kern="1200" dirty="0">
                <a:solidFill>
                  <a:schemeClr val="bg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r>
              <a:rPr lang="de-DE" dirty="0" smtClean="0"/>
              <a:t>Johannes Angerer ,  Kerstin Kohl</a:t>
            </a:r>
            <a:br>
              <a:rPr lang="de-DE" dirty="0" smtClean="0"/>
            </a:br>
            <a:r>
              <a:rPr lang="de-DE" b="1" dirty="0" smtClean="0"/>
              <a:t>CD-</a:t>
            </a:r>
            <a:r>
              <a:rPr lang="de-DE" b="1" dirty="0" err="1" smtClean="0"/>
              <a:t>Relaunch</a:t>
            </a:r>
            <a:r>
              <a:rPr lang="de-DE" b="1" dirty="0" smtClean="0"/>
              <a:t> der MedUni Wien</a:t>
            </a:r>
            <a:endParaRPr lang="de-DE" b="1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9797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87" r:id="rId4"/>
    <p:sldLayoutId id="2147483688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lang="de-AT" sz="2900" kern="1200" baseline="0" dirty="0" smtClean="0">
          <a:solidFill>
            <a:srgbClr val="111D4E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11D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11D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11D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11D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11D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uniwien.ac.at/itsc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1470025"/>
          </a:xfrm>
        </p:spPr>
        <p:txBody>
          <a:bodyPr/>
          <a:lstStyle/>
          <a:p>
            <a:pPr algn="ctr"/>
            <a:r>
              <a:rPr lang="de-AT" sz="8000" dirty="0" smtClean="0"/>
              <a:t>ITSC</a:t>
            </a:r>
            <a:endParaRPr lang="de-AT" sz="8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3140968"/>
            <a:ext cx="9144000" cy="1752600"/>
          </a:xfrm>
        </p:spPr>
        <p:txBody>
          <a:bodyPr>
            <a:normAutofit/>
          </a:bodyPr>
          <a:lstStyle/>
          <a:p>
            <a:pPr algn="ctr"/>
            <a:r>
              <a:rPr lang="de-AT" sz="3600" dirty="0" smtClean="0">
                <a:latin typeface="+mj-lt"/>
              </a:rPr>
              <a:t>IT Systems </a:t>
            </a:r>
            <a:r>
              <a:rPr lang="de-AT" sz="3600" dirty="0" err="1" smtClean="0">
                <a:latin typeface="+mj-lt"/>
              </a:rPr>
              <a:t>and</a:t>
            </a:r>
            <a:r>
              <a:rPr lang="de-AT" sz="3600" dirty="0" smtClean="0">
                <a:latin typeface="+mj-lt"/>
              </a:rPr>
              <a:t> Communications</a:t>
            </a:r>
          </a:p>
          <a:p>
            <a:endParaRPr lang="de-AT" sz="1800" dirty="0">
              <a:latin typeface="+mj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IT-Services für Studierende – WS 2015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Präsentation für  Studierende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9030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IT-Services für Studierende – WS 2015</a:t>
            </a:r>
            <a:br>
              <a:rPr lang="de-DE" dirty="0"/>
            </a:br>
            <a:r>
              <a:rPr lang="de-DE" dirty="0"/>
              <a:t>Präsentation für  Studierende</a:t>
            </a:r>
            <a:endParaRPr lang="de-DE" b="1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dirty="0" smtClean="0"/>
              <a:t>Drucken</a:t>
            </a:r>
            <a:endParaRPr lang="de-DE" sz="4000" dirty="0"/>
          </a:p>
        </p:txBody>
      </p:sp>
      <p:sp>
        <p:nvSpPr>
          <p:cNvPr id="8" name="Inhaltsplatzhalt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r>
              <a:rPr lang="de-DE" sz="2800" dirty="0" smtClean="0"/>
              <a:t>Druck, Kopie und Scan in A4 und A3</a:t>
            </a:r>
          </a:p>
          <a:p>
            <a:pPr lvl="1"/>
            <a:r>
              <a:rPr lang="de-DE" i="1" dirty="0" smtClean="0"/>
              <a:t>(z.B.: A4 mono: 0,07€; Farbe 0,21€)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" y="2564904"/>
            <a:ext cx="2081940" cy="78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14" y="3480658"/>
            <a:ext cx="2085426" cy="278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82245"/>
            <a:ext cx="5348390" cy="372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62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IT-Services für Studierende – WS 2015</a:t>
            </a:r>
            <a:br>
              <a:rPr lang="de-DE" dirty="0"/>
            </a:br>
            <a:r>
              <a:rPr lang="de-DE" dirty="0"/>
              <a:t>Präsentation für  Studierende</a:t>
            </a:r>
            <a:endParaRPr lang="de-DE" b="1" dirty="0"/>
          </a:p>
        </p:txBody>
      </p:sp>
      <p:sp>
        <p:nvSpPr>
          <p:cNvPr id="10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dirty="0" smtClean="0"/>
              <a:t>Netzwerk-WLAN</a:t>
            </a:r>
            <a:endParaRPr lang="de-DE" sz="4000" dirty="0"/>
          </a:p>
        </p:txBody>
      </p:sp>
      <p:sp>
        <p:nvSpPr>
          <p:cNvPr id="11" name="Inhaltsplatzhalt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r>
              <a:rPr lang="de-DE" sz="2800" b="1" dirty="0" smtClean="0"/>
              <a:t>MUW-NET und </a:t>
            </a:r>
            <a:r>
              <a:rPr lang="de-DE" sz="2800" b="1" dirty="0" err="1" smtClean="0"/>
              <a:t>eduroam</a:t>
            </a:r>
            <a:r>
              <a:rPr lang="de-DE" sz="2800" b="1" dirty="0" smtClean="0"/>
              <a:t>: verschlüsselt</a:t>
            </a:r>
          </a:p>
          <a:p>
            <a:r>
              <a:rPr lang="de-DE" sz="2800" b="1" dirty="0" smtClean="0"/>
              <a:t>MUW-GUEST: nicht möglich</a:t>
            </a:r>
          </a:p>
          <a:p>
            <a:pPr lvl="1"/>
            <a:r>
              <a:rPr lang="de-DE" dirty="0" smtClean="0"/>
              <a:t>ITSC-HP -&gt; Internet und Netzwerke -&gt; Service für Studierende -&gt; Internetzugang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882" y="3429000"/>
            <a:ext cx="5013300" cy="289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IT-Services für Studierende – WS 2015</a:t>
            </a:r>
            <a:br>
              <a:rPr lang="de-DE" dirty="0"/>
            </a:br>
            <a:r>
              <a:rPr lang="de-DE" dirty="0"/>
              <a:t>Präsentation für  Studierende</a:t>
            </a:r>
            <a:endParaRPr lang="de-DE" b="1" dirty="0"/>
          </a:p>
        </p:txBody>
      </p:sp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dirty="0" smtClean="0"/>
              <a:t>Support</a:t>
            </a:r>
            <a:endParaRPr lang="de-DE" sz="4000" dirty="0"/>
          </a:p>
        </p:txBody>
      </p:sp>
      <p:sp>
        <p:nvSpPr>
          <p:cNvPr id="8" name="Inhaltsplatzhalt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de-DE" dirty="0" smtClean="0"/>
              <a:t>FAQ </a:t>
            </a:r>
            <a:r>
              <a:rPr lang="de-DE" dirty="0"/>
              <a:t>(</a:t>
            </a:r>
            <a:r>
              <a:rPr lang="de-DE" i="1" dirty="0"/>
              <a:t>http://www.meduniwien.ac.at/itsc</a:t>
            </a:r>
            <a:r>
              <a:rPr lang="de-DE" dirty="0" smtClean="0"/>
              <a:t>)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de-DE" dirty="0" err="1" smtClean="0"/>
              <a:t>TutorInnen</a:t>
            </a:r>
            <a:endParaRPr lang="de-DE" dirty="0" smtClean="0"/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de-DE" dirty="0" smtClean="0"/>
              <a:t>stud-helpdesk@meduniwien.ac.at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de-DE" dirty="0" smtClean="0"/>
              <a:t> </a:t>
            </a:r>
            <a:r>
              <a:rPr lang="de-DE" dirty="0">
                <a:latin typeface="Wingdings"/>
              </a:rPr>
              <a:t>(</a:t>
            </a:r>
            <a:r>
              <a:rPr lang="de-DE" dirty="0" smtClean="0"/>
              <a:t> 40160-21288 </a:t>
            </a:r>
            <a:r>
              <a:rPr lang="de-DE" dirty="0"/>
              <a:t>(Mo – Fr von 8 – 16 Uhr</a:t>
            </a:r>
            <a:r>
              <a:rPr lang="de-DE" dirty="0" smtClean="0"/>
              <a:t>)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de-DE" dirty="0" smtClean="0"/>
              <a:t>persönlich vorbeikommen</a:t>
            </a:r>
          </a:p>
        </p:txBody>
      </p:sp>
    </p:spTree>
    <p:extLst>
      <p:ext uri="{BB962C8B-B14F-4D97-AF65-F5344CB8AC3E}">
        <p14:creationId xmlns:p14="http://schemas.microsoft.com/office/powerpoint/2010/main" val="335176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IT-Services für Studierende – WS 2015</a:t>
            </a:r>
            <a:br>
              <a:rPr lang="de-DE" dirty="0"/>
            </a:br>
            <a:r>
              <a:rPr lang="de-DE" dirty="0"/>
              <a:t>Präsentation für  Studierende</a:t>
            </a:r>
            <a:endParaRPr lang="de-DE" b="1" dirty="0"/>
          </a:p>
        </p:txBody>
      </p:sp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dirty="0" smtClean="0"/>
              <a:t>Fragen?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52570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AT" sz="2800" dirty="0" smtClean="0"/>
              <a:t>ITSC</a:t>
            </a:r>
          </a:p>
          <a:p>
            <a:r>
              <a:rPr lang="de-AT" sz="2800" dirty="0" smtClean="0"/>
              <a:t>MUW-</a:t>
            </a:r>
            <a:r>
              <a:rPr lang="de-AT" sz="2800" dirty="0" err="1" smtClean="0"/>
              <a:t>StudID</a:t>
            </a:r>
            <a:endParaRPr lang="de-AT" sz="2800" dirty="0" smtClean="0"/>
          </a:p>
          <a:p>
            <a:r>
              <a:rPr lang="de-AT" sz="2800" dirty="0" smtClean="0"/>
              <a:t>Services</a:t>
            </a:r>
          </a:p>
          <a:p>
            <a:r>
              <a:rPr lang="de-AT" sz="2800" dirty="0" smtClean="0"/>
              <a:t>Studenten-PCs</a:t>
            </a:r>
          </a:p>
          <a:p>
            <a:r>
              <a:rPr lang="de-AT" sz="2800" dirty="0" smtClean="0"/>
              <a:t>Sophos</a:t>
            </a:r>
          </a:p>
          <a:p>
            <a:r>
              <a:rPr lang="de-AT" sz="2800" dirty="0" smtClean="0"/>
              <a:t>Drucken</a:t>
            </a:r>
          </a:p>
          <a:p>
            <a:r>
              <a:rPr lang="de-AT" sz="2800" dirty="0" smtClean="0"/>
              <a:t>Netzwerk</a:t>
            </a:r>
          </a:p>
          <a:p>
            <a:r>
              <a:rPr lang="de-AT" sz="2800" dirty="0" smtClean="0"/>
              <a:t>Support</a:t>
            </a:r>
          </a:p>
          <a:p>
            <a:r>
              <a:rPr lang="de-AT" sz="2800" dirty="0" smtClean="0"/>
              <a:t>Fragen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IT-Services für Studierende – WS 2015</a:t>
            </a:r>
            <a:br>
              <a:rPr lang="de-DE" dirty="0"/>
            </a:br>
            <a:r>
              <a:rPr lang="de-DE" dirty="0"/>
              <a:t>Präsentation für  Studierende</a:t>
            </a:r>
            <a:endParaRPr lang="de-DE" b="1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de-DE" sz="4000" dirty="0" smtClean="0">
                <a:solidFill>
                  <a:schemeClr val="tx1"/>
                </a:solidFill>
              </a:rPr>
              <a:t>Ablauf</a:t>
            </a:r>
            <a:r>
              <a:rPr lang="de-AT" sz="3200" dirty="0" smtClean="0">
                <a:solidFill>
                  <a:schemeClr val="tx1"/>
                </a:solidFill>
              </a:rPr>
              <a:t/>
            </a:r>
            <a:br>
              <a:rPr lang="de-AT" sz="3200" dirty="0" smtClean="0">
                <a:solidFill>
                  <a:schemeClr val="tx1"/>
                </a:solidFill>
              </a:rPr>
            </a:br>
            <a:endParaRPr lang="de-AT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7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sz="2800" dirty="0"/>
              <a:t>ITSC, Spitalgasse 23, Bauteil 88, Ebene </a:t>
            </a:r>
            <a:r>
              <a:rPr lang="de-DE" sz="2800" dirty="0" smtClean="0"/>
              <a:t>0</a:t>
            </a:r>
          </a:p>
          <a:p>
            <a:pPr>
              <a:lnSpc>
                <a:spcPct val="150000"/>
              </a:lnSpc>
            </a:pPr>
            <a:r>
              <a:rPr lang="de-DE" sz="2800" i="1" dirty="0" smtClean="0">
                <a:solidFill>
                  <a:schemeClr val="tx1"/>
                </a:solidFill>
                <a:hlinkClick r:id="rId2"/>
              </a:rPr>
              <a:t>www.meduniwien.ac.at/itsc</a:t>
            </a:r>
            <a:endParaRPr lang="de-DE" sz="2800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de-AT" sz="2800" dirty="0" smtClean="0"/>
              <a:t>Mitarbeiter: 68</a:t>
            </a:r>
          </a:p>
          <a:p>
            <a:pPr>
              <a:lnSpc>
                <a:spcPct val="150000"/>
              </a:lnSpc>
            </a:pPr>
            <a:r>
              <a:rPr lang="de-AT" sz="2800" dirty="0" smtClean="0"/>
              <a:t>Endgeräte: ~ 22.000</a:t>
            </a:r>
          </a:p>
          <a:p>
            <a:pPr>
              <a:lnSpc>
                <a:spcPct val="150000"/>
              </a:lnSpc>
            </a:pPr>
            <a:r>
              <a:rPr lang="de-AT" sz="2800" dirty="0" smtClean="0"/>
              <a:t>Unsere „Patienten“: ~ 15.000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IT-Services für Studierende – WS 2015</a:t>
            </a:r>
            <a:br>
              <a:rPr lang="de-DE" dirty="0"/>
            </a:br>
            <a:r>
              <a:rPr lang="de-DE" dirty="0"/>
              <a:t>Präsentation für  Studierende</a:t>
            </a:r>
            <a:endParaRPr lang="de-DE" b="1" dirty="0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de-DE" sz="4000" dirty="0" smtClean="0">
                <a:solidFill>
                  <a:schemeClr val="tx1"/>
                </a:solidFill>
              </a:rPr>
              <a:t>Das ITSC</a:t>
            </a:r>
            <a:r>
              <a:rPr lang="de-AT" sz="3200" dirty="0" smtClean="0">
                <a:solidFill>
                  <a:schemeClr val="tx1"/>
                </a:solidFill>
              </a:rPr>
              <a:t/>
            </a:r>
            <a:br>
              <a:rPr lang="de-AT" sz="3200" dirty="0" smtClean="0">
                <a:solidFill>
                  <a:schemeClr val="tx1"/>
                </a:solidFill>
              </a:rPr>
            </a:br>
            <a:endParaRPr lang="de-AT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2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de-DE" sz="2800" b="1" dirty="0" err="1" smtClean="0">
                <a:solidFill>
                  <a:schemeClr val="tx1"/>
                </a:solidFill>
              </a:rPr>
              <a:t>StudID</a:t>
            </a:r>
            <a:r>
              <a:rPr lang="de-DE" sz="2800" dirty="0" smtClean="0"/>
              <a:t> + Passwort</a:t>
            </a:r>
          </a:p>
          <a:p>
            <a:pPr>
              <a:lnSpc>
                <a:spcPct val="200000"/>
              </a:lnSpc>
            </a:pPr>
            <a:r>
              <a:rPr lang="de-DE" sz="2800" dirty="0" smtClean="0">
                <a:solidFill>
                  <a:schemeClr val="tx1"/>
                </a:solidFill>
              </a:rPr>
              <a:t>einmalig zu aktivieren</a:t>
            </a:r>
          </a:p>
          <a:p>
            <a:pPr>
              <a:lnSpc>
                <a:spcPct val="200000"/>
              </a:lnSpc>
            </a:pPr>
            <a:r>
              <a:rPr lang="de-AT" sz="2000" i="1" dirty="0" smtClean="0"/>
              <a:t>http://www.meduniwien.ac.at/itsc/studierende-passwort-setzen</a:t>
            </a:r>
          </a:p>
          <a:p>
            <a:pPr>
              <a:lnSpc>
                <a:spcPct val="200000"/>
              </a:lnSpc>
            </a:pPr>
            <a:r>
              <a:rPr lang="de-AT" sz="2800" dirty="0" smtClean="0"/>
              <a:t>Ihr Schlüssel zu allen Services!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IT-Services für Studierende – WS 2015</a:t>
            </a:r>
            <a:br>
              <a:rPr lang="de-DE" dirty="0"/>
            </a:br>
            <a:r>
              <a:rPr lang="de-DE" dirty="0"/>
              <a:t>Präsentation für  Studierende</a:t>
            </a:r>
            <a:endParaRPr lang="de-DE" b="1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4000" dirty="0" smtClean="0"/>
              <a:t>MUW – </a:t>
            </a:r>
            <a:r>
              <a:rPr lang="de-DE" sz="4000" dirty="0" err="1" smtClean="0"/>
              <a:t>StudID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97397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sz="2000" dirty="0" smtClean="0"/>
              <a:t>Passwort vergessen</a:t>
            </a:r>
          </a:p>
          <a:p>
            <a:pPr lvl="1">
              <a:lnSpc>
                <a:spcPct val="150000"/>
              </a:lnSpc>
            </a:pPr>
            <a:r>
              <a:rPr lang="de-DE" sz="1800" dirty="0" smtClean="0"/>
              <a:t>Helpdesk</a:t>
            </a:r>
          </a:p>
          <a:p>
            <a:pPr lvl="1">
              <a:lnSpc>
                <a:spcPct val="150000"/>
              </a:lnSpc>
            </a:pPr>
            <a:endParaRPr lang="de-DE" sz="1800" dirty="0" smtClean="0"/>
          </a:p>
          <a:p>
            <a:pPr>
              <a:lnSpc>
                <a:spcPct val="150000"/>
              </a:lnSpc>
            </a:pPr>
            <a:r>
              <a:rPr lang="de-DE" sz="2000" dirty="0" smtClean="0"/>
              <a:t>Passwort ändern</a:t>
            </a:r>
          </a:p>
          <a:p>
            <a:pPr lvl="1"/>
            <a:r>
              <a:rPr lang="de-DE" sz="1800" dirty="0" smtClean="0"/>
              <a:t>Webformular</a:t>
            </a:r>
          </a:p>
          <a:p>
            <a:pPr lvl="1"/>
            <a:r>
              <a:rPr lang="de-DE" sz="1800" dirty="0" smtClean="0"/>
              <a:t>Studenten-PC</a:t>
            </a:r>
          </a:p>
          <a:p>
            <a:pPr lvl="2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sz="1800" dirty="0" err="1" smtClean="0"/>
              <a:t>strg+alt+entf</a:t>
            </a:r>
            <a:endParaRPr lang="de-DE" sz="1800" dirty="0"/>
          </a:p>
          <a:p>
            <a:pPr lvl="2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sz="1800" dirty="0" smtClean="0"/>
              <a:t>Passwort ändern</a:t>
            </a:r>
          </a:p>
          <a:p>
            <a:pPr>
              <a:lnSpc>
                <a:spcPct val="200000"/>
              </a:lnSpc>
            </a:pPr>
            <a:r>
              <a:rPr lang="de-DE" sz="2000" i="1" dirty="0" smtClean="0"/>
              <a:t>ITSC-HP -&gt; Benutzer und Gruppen-&gt; MUW-</a:t>
            </a:r>
            <a:r>
              <a:rPr lang="de-DE" sz="2000" i="1" dirty="0" err="1" smtClean="0"/>
              <a:t>StudID</a:t>
            </a:r>
            <a:endParaRPr lang="de-DE" sz="2000" i="1" dirty="0" smtClean="0"/>
          </a:p>
          <a:p>
            <a:pPr marL="914400" lvl="2" indent="0">
              <a:lnSpc>
                <a:spcPct val="150000"/>
              </a:lnSpc>
              <a:buNone/>
            </a:pPr>
            <a:endParaRPr lang="de-DE" sz="1800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IT-Services für Studierende – WS 2015</a:t>
            </a:r>
            <a:br>
              <a:rPr lang="de-DE" dirty="0"/>
            </a:br>
            <a:r>
              <a:rPr lang="de-DE" dirty="0"/>
              <a:t>Präsentation für  Studierende</a:t>
            </a:r>
            <a:endParaRPr lang="de-DE" b="1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4000" dirty="0" smtClean="0"/>
              <a:t>Passwort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25489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smtClean="0"/>
              <a:t>E-Mail:</a:t>
            </a:r>
          </a:p>
          <a:p>
            <a:pPr lvl="1"/>
            <a:r>
              <a:rPr lang="de-DE" sz="2000" b="1" smtClean="0">
                <a:solidFill>
                  <a:schemeClr val="tx1"/>
                </a:solidFill>
              </a:rPr>
              <a:t>StudID</a:t>
            </a:r>
            <a:r>
              <a:rPr lang="de-DE" sz="2000" smtClean="0">
                <a:solidFill>
                  <a:schemeClr val="tx1"/>
                </a:solidFill>
              </a:rPr>
              <a:t>@students.meduniwien.ac.at</a:t>
            </a:r>
            <a:endParaRPr lang="de-DE" sz="2000" dirty="0" smtClean="0">
              <a:solidFill>
                <a:schemeClr val="tx1"/>
              </a:solidFill>
            </a:endParaRPr>
          </a:p>
          <a:p>
            <a:pPr lvl="1"/>
            <a:r>
              <a:rPr lang="de-DE" sz="2000" dirty="0" smtClean="0"/>
              <a:t>500MB, Webmail möglich</a:t>
            </a:r>
          </a:p>
          <a:p>
            <a:endParaRPr lang="de-DE" sz="2000" dirty="0" smtClean="0"/>
          </a:p>
          <a:p>
            <a:r>
              <a:rPr lang="de-DE" sz="2000" dirty="0" err="1" smtClean="0"/>
              <a:t>Filespace</a:t>
            </a:r>
            <a:r>
              <a:rPr lang="de-DE" sz="2000" dirty="0" smtClean="0"/>
              <a:t>:</a:t>
            </a:r>
          </a:p>
          <a:p>
            <a:pPr lvl="1"/>
            <a:r>
              <a:rPr lang="de-DE" sz="2000" dirty="0" smtClean="0"/>
              <a:t>250MB (</a:t>
            </a:r>
            <a:r>
              <a:rPr lang="de-DE" sz="2000" dirty="0" err="1" smtClean="0"/>
              <a:t>smb</a:t>
            </a:r>
            <a:r>
              <a:rPr lang="de-DE" sz="2000" dirty="0" smtClean="0"/>
              <a:t> oder aktives ftp)</a:t>
            </a:r>
          </a:p>
          <a:p>
            <a:pPr lvl="1"/>
            <a:r>
              <a:rPr lang="de-DE" sz="2000" dirty="0" smtClean="0"/>
              <a:t>\</a:t>
            </a:r>
            <a:r>
              <a:rPr lang="de-DE" sz="2000" dirty="0" err="1" smtClean="0"/>
              <a:t>scan</a:t>
            </a:r>
            <a:r>
              <a:rPr lang="de-DE" sz="2000" dirty="0" smtClean="0"/>
              <a:t>, \</a:t>
            </a:r>
            <a:r>
              <a:rPr lang="de-DE" sz="2000" dirty="0" err="1" smtClean="0"/>
              <a:t>public_html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smtClean="0"/>
              <a:t>Webspace</a:t>
            </a:r>
          </a:p>
          <a:p>
            <a:pPr lvl="1"/>
            <a:r>
              <a:rPr lang="de-DE" sz="2000" dirty="0" smtClean="0"/>
              <a:t>Apache, </a:t>
            </a:r>
            <a:r>
              <a:rPr lang="de-DE" sz="2000" dirty="0" err="1" smtClean="0"/>
              <a:t>php</a:t>
            </a:r>
            <a:r>
              <a:rPr lang="de-DE" sz="2000" dirty="0" smtClean="0"/>
              <a:t>, </a:t>
            </a:r>
            <a:r>
              <a:rPr lang="de-DE" sz="2000" dirty="0" err="1" smtClean="0"/>
              <a:t>mySQL</a:t>
            </a:r>
            <a:endParaRPr lang="de-DE" sz="2000" dirty="0" smtClean="0"/>
          </a:p>
          <a:p>
            <a:pPr lvl="1"/>
            <a:r>
              <a:rPr lang="de-DE" sz="2000" i="1" dirty="0" smtClean="0"/>
              <a:t>www.students.meduniwien.ac.at</a:t>
            </a:r>
            <a:r>
              <a:rPr lang="de-DE" sz="2000" i="1" dirty="0" smtClean="0">
                <a:solidFill>
                  <a:schemeClr val="tx1"/>
                </a:solidFill>
              </a:rPr>
              <a:t>\~StudID</a:t>
            </a:r>
          </a:p>
          <a:p>
            <a:pPr lvl="1"/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IT-Services für Studierende – WS 2015</a:t>
            </a:r>
            <a:br>
              <a:rPr lang="de-DE" dirty="0"/>
            </a:br>
            <a:r>
              <a:rPr lang="de-DE" dirty="0"/>
              <a:t>Präsentation für  Studierende</a:t>
            </a:r>
            <a:endParaRPr lang="de-DE" b="1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4000" dirty="0" smtClean="0"/>
              <a:t>Services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11191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Anzahl: ~400</a:t>
            </a:r>
          </a:p>
          <a:p>
            <a:r>
              <a:rPr lang="de-DE" dirty="0" smtClean="0"/>
              <a:t>Software: Win7, Office 2010,..</a:t>
            </a:r>
          </a:p>
          <a:p>
            <a:pPr lvl="1"/>
            <a:r>
              <a:rPr lang="de-DE" sz="2000" i="1" dirty="0" smtClean="0"/>
              <a:t>ITSC-HP -&gt; Service für Studierende -&gt; Der Studenten-PC</a:t>
            </a:r>
            <a:endParaRPr lang="de-DE" sz="2000" i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IT-Services für Studierende – WS 2015</a:t>
            </a:r>
            <a:br>
              <a:rPr lang="de-DE" dirty="0"/>
            </a:br>
            <a:r>
              <a:rPr lang="de-DE" dirty="0"/>
              <a:t>Präsentation für  Studierende</a:t>
            </a:r>
            <a:endParaRPr lang="de-DE" b="1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z="4000" dirty="0" smtClean="0"/>
              <a:t>Studenten-PCs</a:t>
            </a:r>
            <a:endParaRPr lang="de-DE" sz="4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05499"/>
            <a:ext cx="3131841" cy="338925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5" y="3042000"/>
            <a:ext cx="5920454" cy="309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4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IT-Services für Studierende – WS 2015</a:t>
            </a:r>
            <a:br>
              <a:rPr lang="de-DE" dirty="0"/>
            </a:br>
            <a:r>
              <a:rPr lang="de-DE" dirty="0"/>
              <a:t>Präsentation für  Studierende</a:t>
            </a:r>
            <a:endParaRPr lang="de-DE" b="1" dirty="0"/>
          </a:p>
        </p:txBody>
      </p:sp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dirty="0" smtClean="0"/>
              <a:t>Login &amp; </a:t>
            </a:r>
            <a:r>
              <a:rPr lang="de-DE" sz="4000" dirty="0" err="1" smtClean="0"/>
              <a:t>Logoff</a:t>
            </a:r>
            <a:endParaRPr lang="de-DE" sz="4000" dirty="0"/>
          </a:p>
        </p:txBody>
      </p:sp>
      <p:sp>
        <p:nvSpPr>
          <p:cNvPr id="7" name="Inhaltsplatzhalt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sz="2800" dirty="0" smtClean="0"/>
              <a:t>Login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800" dirty="0" smtClean="0"/>
              <a:t>Doppelte Anmeldungen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800" dirty="0" smtClean="0"/>
              <a:t>Fehlermeldungen</a:t>
            </a:r>
          </a:p>
          <a:p>
            <a:pPr marL="457200" lvl="1" indent="0">
              <a:buNone/>
            </a:pPr>
            <a:endParaRPr lang="de-DE" sz="2800" dirty="0" smtClean="0"/>
          </a:p>
          <a:p>
            <a:pPr>
              <a:lnSpc>
                <a:spcPct val="150000"/>
              </a:lnSpc>
            </a:pPr>
            <a:r>
              <a:rPr lang="de-DE" sz="2800" dirty="0" err="1" smtClean="0"/>
              <a:t>Logoff</a:t>
            </a:r>
            <a:endParaRPr lang="de-DE" sz="2800" dirty="0" smtClean="0"/>
          </a:p>
          <a:p>
            <a:pPr lvl="1">
              <a:buFont typeface="Symbol" panose="05050102010706020507" pitchFamily="18" charset="2"/>
              <a:buChar char="-"/>
            </a:pPr>
            <a:r>
              <a:rPr lang="de-DE" sz="2800" dirty="0" smtClean="0"/>
              <a:t>Warnmeldung wenn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2800" dirty="0" smtClean="0"/>
              <a:t>Profil zu groß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88840"/>
            <a:ext cx="3707937" cy="401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IT-Services für Studierende – WS 2015</a:t>
            </a:r>
            <a:br>
              <a:rPr lang="de-DE" dirty="0"/>
            </a:br>
            <a:r>
              <a:rPr lang="de-DE" dirty="0"/>
              <a:t>Präsentation für  Studierende</a:t>
            </a:r>
            <a:endParaRPr lang="de-DE" b="1" dirty="0"/>
          </a:p>
        </p:txBody>
      </p:sp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dirty="0" smtClean="0"/>
              <a:t>Virenschutz</a:t>
            </a:r>
            <a:endParaRPr lang="de-DE" sz="4000" dirty="0"/>
          </a:p>
        </p:txBody>
      </p:sp>
      <p:sp>
        <p:nvSpPr>
          <p:cNvPr id="9" name="Inhaltsplatzhalt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sz="2800" b="1" dirty="0" smtClean="0"/>
              <a:t>Sophos Anti-Virus</a:t>
            </a:r>
          </a:p>
          <a:p>
            <a:r>
              <a:rPr lang="de-DE" sz="2800" b="1" dirty="0" smtClean="0"/>
              <a:t>kostenlos für </a:t>
            </a:r>
            <a:r>
              <a:rPr lang="de-DE" sz="2800" b="1" dirty="0" err="1" smtClean="0"/>
              <a:t>MitarbeiterInnen</a:t>
            </a:r>
            <a:r>
              <a:rPr lang="de-DE" sz="2800" b="1" dirty="0" smtClean="0"/>
              <a:t> und Studierende</a:t>
            </a:r>
          </a:p>
          <a:p>
            <a:pPr lvl="1"/>
            <a:r>
              <a:rPr lang="de-DE" i="1" dirty="0" smtClean="0"/>
              <a:t>ITSC-HP -&gt; Virenschutz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6" y="3717032"/>
            <a:ext cx="519988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79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dUni Wien_PPT-Vorlage_4-3_de_160628">
  <a:themeElements>
    <a:clrScheme name="MedUni Wien">
      <a:dk1>
        <a:srgbClr val="111D4E"/>
      </a:dk1>
      <a:lt1>
        <a:srgbClr val="FFFFFF"/>
      </a:lt1>
      <a:dk2>
        <a:srgbClr val="C9E5DF"/>
      </a:dk2>
      <a:lt2>
        <a:srgbClr val="FCE1D8"/>
      </a:lt2>
      <a:accent1>
        <a:srgbClr val="5FB4E5"/>
      </a:accent1>
      <a:accent2>
        <a:srgbClr val="3CBFAE"/>
      </a:accent2>
      <a:accent3>
        <a:srgbClr val="F0A794"/>
      </a:accent3>
      <a:accent4>
        <a:srgbClr val="D0E8F7"/>
      </a:accent4>
      <a:accent5>
        <a:srgbClr val="A8D7CE"/>
      </a:accent5>
      <a:accent6>
        <a:srgbClr val="FAD2C5"/>
      </a:accent6>
      <a:hlink>
        <a:srgbClr val="0000FF"/>
      </a:hlink>
      <a:folHlink>
        <a:srgbClr val="800080"/>
      </a:folHlink>
    </a:clrScheme>
    <a:fontScheme name="Licida Sans">
      <a:majorFont>
        <a:latin typeface="Georgia"/>
        <a:ea typeface=""/>
        <a:cs typeface=""/>
      </a:majorFont>
      <a:minorFont>
        <a:latin typeface="Lucida 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MedUni Wien_PPT-Vorlage_4-3_de_160628</Template>
  <TotalTime>0</TotalTime>
  <Words>300</Words>
  <Application>Microsoft Office PowerPoint</Application>
  <PresentationFormat>Bildschirmpräsentation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MedUni Wien_PPT-Vorlage_4-3_de_160628</vt:lpstr>
      <vt:lpstr>ITSC</vt:lpstr>
      <vt:lpstr>Ablauf </vt:lpstr>
      <vt:lpstr>Das ITSC </vt:lpstr>
      <vt:lpstr>MUW – StudID</vt:lpstr>
      <vt:lpstr>Passwort</vt:lpstr>
      <vt:lpstr>Services</vt:lpstr>
      <vt:lpstr>Studenten-PCs</vt:lpstr>
      <vt:lpstr>Login &amp; Logoff</vt:lpstr>
      <vt:lpstr>Virenschutz</vt:lpstr>
      <vt:lpstr>Drucken</vt:lpstr>
      <vt:lpstr>Netzwerk-WLAN</vt:lpstr>
      <vt:lpstr>Support</vt:lpstr>
      <vt:lpstr>Fragen?</vt:lpstr>
    </vt:vector>
  </TitlesOfParts>
  <Company>Medizinische Universitaet Wien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CD-Relaunch  der MedUni Wien</dc:title>
  <dc:creator>Kerstin Kohl</dc:creator>
  <cp:lastModifiedBy>pdiens53</cp:lastModifiedBy>
  <cp:revision>145</cp:revision>
  <cp:lastPrinted>2016-07-01T11:19:03Z</cp:lastPrinted>
  <dcterms:created xsi:type="dcterms:W3CDTF">2016-06-23T14:09:35Z</dcterms:created>
  <dcterms:modified xsi:type="dcterms:W3CDTF">2017-05-10T05:05:11Z</dcterms:modified>
</cp:coreProperties>
</file>